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4"/>
  </p:sldMasterIdLst>
  <p:notesMasterIdLst>
    <p:notesMasterId r:id="rId26"/>
  </p:notesMasterIdLst>
  <p:sldIdLst>
    <p:sldId id="508" r:id="rId5"/>
    <p:sldId id="509" r:id="rId6"/>
    <p:sldId id="506" r:id="rId7"/>
    <p:sldId id="507" r:id="rId8"/>
    <p:sldId id="519" r:id="rId9"/>
    <p:sldId id="504" r:id="rId10"/>
    <p:sldId id="517" r:id="rId11"/>
    <p:sldId id="505" r:id="rId12"/>
    <p:sldId id="511" r:id="rId13"/>
    <p:sldId id="521" r:id="rId14"/>
    <p:sldId id="522" r:id="rId15"/>
    <p:sldId id="510" r:id="rId16"/>
    <p:sldId id="512" r:id="rId17"/>
    <p:sldId id="513" r:id="rId18"/>
    <p:sldId id="520" r:id="rId19"/>
    <p:sldId id="514" r:id="rId20"/>
    <p:sldId id="518" r:id="rId21"/>
    <p:sldId id="515" r:id="rId22"/>
    <p:sldId id="516" r:id="rId23"/>
    <p:sldId id="523" r:id="rId24"/>
    <p:sldId id="524" r:id="rId25"/>
  </p:sldIdLst>
  <p:sldSz cx="4572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14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in, Amanda" initials="DA" lastIdx="7" clrIdx="0">
    <p:extLst>
      <p:ext uri="{19B8F6BF-5375-455C-9EA6-DF929625EA0E}">
        <p15:presenceInfo xmlns:p15="http://schemas.microsoft.com/office/powerpoint/2012/main" userId="S::amanda.drain@edelman.com::8d0eef54-3ffd-45b8-b5a7-cd58b567f0b0" providerId="AD"/>
      </p:ext>
    </p:extLst>
  </p:cmAuthor>
  <p:cmAuthor id="2" name="Cherry, Allison" initials="CA" lastIdx="4" clrIdx="1">
    <p:extLst>
      <p:ext uri="{19B8F6BF-5375-455C-9EA6-DF929625EA0E}">
        <p15:presenceInfo xmlns:p15="http://schemas.microsoft.com/office/powerpoint/2012/main" userId="S::Allison.Cherry@edelman.com::323b9801-8644-4837-a2e8-c780fba0bb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406B"/>
    <a:srgbClr val="00457F"/>
    <a:srgbClr val="003C71"/>
    <a:srgbClr val="40546A"/>
    <a:srgbClr val="37A7A8"/>
    <a:srgbClr val="FFFFFF"/>
    <a:srgbClr val="72246C"/>
    <a:srgbClr val="00778B"/>
    <a:srgbClr val="CB333B"/>
    <a:srgbClr val="CB6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98"/>
    <p:restoredTop sz="64490"/>
  </p:normalViewPr>
  <p:slideViewPr>
    <p:cSldViewPr snapToGrid="0">
      <p:cViewPr varScale="1">
        <p:scale>
          <a:sx n="108" d="100"/>
          <a:sy n="108" d="100"/>
        </p:scale>
        <p:origin x="3390" y="102"/>
      </p:cViewPr>
      <p:guideLst>
        <p:guide orient="horz" pos="1440"/>
        <p:guide pos="14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2175B-44A7-294E-819B-6874E8D41E52}" type="datetimeFigureOut">
              <a:rPr lang="es-ES_tradnl" smtClean="0"/>
              <a:t>13/08/2021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7237-E123-A347-B870-74C680E9340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4416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ESPAÑOL: Cómo Hacer Su Propio Logo de PTA/PTSA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57237-E123-A347-B870-74C680E9340C}" type="slidenum">
              <a:rPr lang="es-ES_tradnl" smtClean="0"/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5681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Cómo Hacer Su Propio Logo de PTA/PTSA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• Tamaño: 5” x 5”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• Las siguientes diapositivas permiten la personalización de logos de PTA y PTSA en: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	• Inglés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	    • Negro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	   • Azul PTA (</a:t>
            </a:r>
            <a:r>
              <a:rPr lang="es-ES_tradnl" dirty="0" err="1"/>
              <a:t>Pantone</a:t>
            </a:r>
            <a:r>
              <a:rPr lang="es-ES_tradnl" dirty="0"/>
              <a:t> 541c)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	• Español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	    • Negro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/>
              <a:t>	   • Azul PTA (</a:t>
            </a:r>
            <a:r>
              <a:rPr lang="es-ES_tradnl" dirty="0" err="1"/>
              <a:t>Pantone</a:t>
            </a:r>
            <a:r>
              <a:rPr lang="es-ES_tradnl" dirty="0"/>
              <a:t> 541c)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57237-E123-A347-B870-74C680E9340C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25359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Cómo Hacer Su Propio Logo de PTA/PTSA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/>
          </a:p>
          <a:p>
            <a:r>
              <a:rPr lang="es-ES_tradnl"/>
              <a:t>Para personalizar estos logos para su PTA o PTSA, haga clic en el recuadro de texto y escriba sobre “Escriba Su Nombre Aquí”.</a:t>
            </a:r>
          </a:p>
          <a:p>
            <a:endParaRPr lang="es-ES_tradnl"/>
          </a:p>
          <a:p>
            <a:r>
              <a:rPr lang="es-ES_tradnl"/>
              <a:t>Para el nombre de su PTA, use únicamente la tipografía </a:t>
            </a:r>
            <a:r>
              <a:rPr lang="es-ES_tradnl" b="1"/>
              <a:t>Arial Black</a:t>
            </a:r>
            <a:r>
              <a:rPr lang="es-ES_tradnl" b="0"/>
              <a:t>. El recuadro de texto que contiene su nombre y su logo ha sido formateado para que el texto se ajuste automáticamente al tamaño del recuadro.</a:t>
            </a:r>
            <a:endParaRPr lang="es-ES_tradnl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57237-E123-A347-B870-74C680E9340C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005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Cómo Hacer Su Propio Logo de PTA/PTSA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/>
          </a:p>
          <a:p>
            <a:r>
              <a:rPr lang="es-ES_tradnl"/>
              <a:t>Para asegurarse de que el logo cumpla los requisitos de la marca, no lo altere de este formato.</a:t>
            </a:r>
          </a:p>
          <a:p>
            <a:endParaRPr lang="es-ES_tradnl"/>
          </a:p>
          <a:p>
            <a:r>
              <a:rPr lang="es-ES_tradnl"/>
              <a:t>• Por favor, </a:t>
            </a:r>
            <a:r>
              <a:rPr lang="es-ES_tradnl" b="1"/>
              <a:t>no </a:t>
            </a:r>
            <a:r>
              <a:rPr lang="es-ES_tradnl" b="0"/>
              <a:t>añada otros colores al logo</a:t>
            </a:r>
          </a:p>
          <a:p>
            <a:r>
              <a:rPr lang="es-ES_tradnl" b="0"/>
              <a:t>	• Azul PTA (</a:t>
            </a:r>
            <a:r>
              <a:rPr lang="es-ES_tradnl" b="0" err="1"/>
              <a:t>Pantone</a:t>
            </a:r>
            <a:r>
              <a:rPr lang="es-ES_tradnl" b="0"/>
              <a:t> 541c), negro y blanco son las únicas opciones de color permitidas.</a:t>
            </a:r>
          </a:p>
          <a:p>
            <a:r>
              <a:rPr lang="es-ES_tradnl" b="0"/>
              <a:t>• Por favor, </a:t>
            </a:r>
            <a:r>
              <a:rPr lang="es-ES_tradnl" b="1"/>
              <a:t>no </a:t>
            </a:r>
            <a:r>
              <a:rPr lang="es-ES_tradnl" b="0"/>
              <a:t>añada imágenes predefinidas o diseños alrededor de su logo.</a:t>
            </a:r>
          </a:p>
          <a:p>
            <a:r>
              <a:rPr lang="es-ES_tradnl" b="0"/>
              <a:t>• Por favor, </a:t>
            </a:r>
            <a:r>
              <a:rPr lang="es-ES_tradnl" b="1"/>
              <a:t>no </a:t>
            </a:r>
            <a:r>
              <a:rPr lang="es-ES_tradnl" b="0"/>
              <a:t>añada sombras, contornos u otros efectos a su logo.</a:t>
            </a:r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57237-E123-A347-B870-74C680E9340C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8697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Cómo Guardar Su Logo</a:t>
            </a:r>
          </a:p>
          <a:p>
            <a:r>
              <a:rPr lang="es-ES_tradnl"/>
              <a:t>(Sistema operativo Windows/PC)</a:t>
            </a:r>
          </a:p>
          <a:p>
            <a:endParaRPr lang="es-ES_tradnl"/>
          </a:p>
          <a:p>
            <a:r>
              <a:rPr lang="es-ES_tradnl"/>
              <a:t>• Asegúrese de que su PowerPoint esté en la diapositiva que desea exportar como gráfico final.</a:t>
            </a:r>
          </a:p>
          <a:p>
            <a:r>
              <a:rPr lang="es-ES_tradnl"/>
              <a:t>• Haga clic en “Archivo” y “Guardar como”.</a:t>
            </a:r>
          </a:p>
          <a:p>
            <a:r>
              <a:rPr lang="es-ES_tradnl"/>
              <a:t>• Escoja la ubicación de su computadora donde quiere guardarlo.</a:t>
            </a:r>
          </a:p>
          <a:p>
            <a:r>
              <a:rPr lang="es-ES_tradnl"/>
              <a:t>• Escriba el nombre del archivo.</a:t>
            </a:r>
          </a:p>
          <a:p>
            <a:r>
              <a:rPr lang="es-ES_tradnl"/>
              <a:t>• Justo debajo del cuadro de texto del nombre del archivo, hay un menú desplegable que dice “Guardar como tipo”, que ahora aparece como “Presentación de PowerPoint”.</a:t>
            </a:r>
          </a:p>
          <a:p>
            <a:r>
              <a:rPr lang="es-ES_tradnl"/>
              <a:t>• Haga clic en la flecha hacia abajo y seleccione “</a:t>
            </a:r>
            <a:r>
              <a:rPr lang="en-US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Formato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intercambio</a:t>
            </a:r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en-US" sz="1200" b="0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archivo</a:t>
            </a:r>
            <a:r>
              <a:rPr lang="en-US" sz="1200" b="1" i="0" kern="120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en-US" sz="12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/>
              <a:t>JPEG (*</a:t>
            </a:r>
            <a:r>
              <a:rPr lang="es-ES_tradnl" err="1"/>
              <a:t>jpg</a:t>
            </a:r>
            <a:r>
              <a:rPr lang="es-ES_tradnl"/>
              <a:t>)” o PNG (si desea tener un fondo transparente). Haga clic en “Guardar”.</a:t>
            </a:r>
          </a:p>
          <a:p>
            <a:r>
              <a:rPr lang="es-ES_tradnl"/>
              <a:t>• Se abrirá un cuadro de diálogo que le indicará que escoja cuáles diapositivas desea exportar. Haga clic en “Solo este” (los usuarios de Mac escojan “Solo la diapositiva actual”).</a:t>
            </a:r>
          </a:p>
          <a:p>
            <a:r>
              <a:rPr lang="es-ES_tradnl"/>
              <a:t>• Encuentre el archivo en la ubicación que lo guardó, y la imagen estará lista para usar.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57237-E123-A347-B870-74C680E9340C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121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Cómo Guardar Su Logo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(Sistema operativo MAC/Apple)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Asegúrese de que su PowerPoint esté en la diapositiva que desea exportar como gráfico final.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Haga clic en “Archivo” y “Exportar”.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Escoja la ubicación de su computadora donde quiere guardarlo.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Escriba el nombre del archivo.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Encuentre el menú desplegable que dice “Formato de archivo”, que ahora aparece como “PDF”.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Haga clic en la flecha hacia abajo y seleccione JPEG o PNG (si desea tener un fondo transparente). Haga clic en “Guardar”.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Se abrirá un cuadro de diálogo que le indicará que escoja cuáles diapositivas desea exportar. Haga clic en “ “Solo la diapositiva actual”. </a:t>
            </a:r>
            <a:r>
              <a:rPr lang="es-ES_tradnl" sz="1200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modifique el tamaño</a:t>
            </a:r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Encuentre el archivo en la ubicación que lo guardó, y la imagen estará lista para usar.</a:t>
            </a:r>
            <a:endParaRPr lang="en-US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57237-E123-A347-B870-74C680E9340C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978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solidFill>
          <a:srgbClr val="003C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96944F5-C545-3C4E-92C7-D35B336BC5D9}"/>
              </a:ext>
            </a:extLst>
          </p:cNvPr>
          <p:cNvSpPr txBox="1">
            <a:spLocks/>
          </p:cNvSpPr>
          <p:nvPr userDrawn="1"/>
        </p:nvSpPr>
        <p:spPr>
          <a:xfrm>
            <a:off x="314324" y="2765731"/>
            <a:ext cx="394335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_tradnl"/>
              <a:t>Cómo Hacer Su Propio Logo de PTA/PTSA</a:t>
            </a:r>
            <a:endParaRPr lang="en-US" b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FB6418-1ADC-3E42-94F6-60B204D30267}"/>
              </a:ext>
            </a:extLst>
          </p:cNvPr>
          <p:cNvSpPr txBox="1">
            <a:spLocks/>
          </p:cNvSpPr>
          <p:nvPr userDrawn="1"/>
        </p:nvSpPr>
        <p:spPr>
          <a:xfrm>
            <a:off x="314325" y="1421664"/>
            <a:ext cx="3943350" cy="441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spc="30" baseline="0"/>
              <a:t>IN ENGLISH  |  EN ESPAÑOL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41B0E94-698F-EE47-82BE-1961BED727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38809" y="729723"/>
            <a:ext cx="894381" cy="561021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28B6D3-16A4-E940-8593-93F7CCAB87BA}"/>
              </a:ext>
            </a:extLst>
          </p:cNvPr>
          <p:cNvCxnSpPr/>
          <p:nvPr userDrawn="1"/>
        </p:nvCxnSpPr>
        <p:spPr>
          <a:xfrm>
            <a:off x="314324" y="2688597"/>
            <a:ext cx="39433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FF24829-4E8D-584A-B485-2624EB6D0155}"/>
              </a:ext>
            </a:extLst>
          </p:cNvPr>
          <p:cNvSpPr txBox="1">
            <a:spLocks/>
          </p:cNvSpPr>
          <p:nvPr userDrawn="1"/>
        </p:nvSpPr>
        <p:spPr>
          <a:xfrm>
            <a:off x="314324" y="1766321"/>
            <a:ext cx="394335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/>
              <a:t>How to Make Your Own Custom PTA/PTSA Logo</a:t>
            </a:r>
          </a:p>
        </p:txBody>
      </p:sp>
    </p:spTree>
    <p:extLst>
      <p:ext uri="{BB962C8B-B14F-4D97-AF65-F5344CB8AC3E}">
        <p14:creationId xmlns:p14="http://schemas.microsoft.com/office/powerpoint/2010/main" val="44542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D716BF-F8A3-8C49-9944-64CCA01FA7A0}"/>
              </a:ext>
            </a:extLst>
          </p:cNvPr>
          <p:cNvSpPr txBox="1"/>
          <p:nvPr userDrawn="1"/>
        </p:nvSpPr>
        <p:spPr>
          <a:xfrm>
            <a:off x="679645" y="1835740"/>
            <a:ext cx="353589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asegurarse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que el logo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lo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5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favor, 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05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añada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colores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logo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Azul PTA (Pantone 541c), negro y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blanco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las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únicas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opciones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color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permitidas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favor, 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05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añada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imágenes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predefinidas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diseños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alrededor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favor, 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05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añada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sombras, contornos u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013051-3146-094A-92BC-22EA46EA0093}"/>
              </a:ext>
            </a:extLst>
          </p:cNvPr>
          <p:cNvSpPr txBox="1"/>
          <p:nvPr userDrawn="1"/>
        </p:nvSpPr>
        <p:spPr>
          <a:xfrm>
            <a:off x="518054" y="979671"/>
            <a:ext cx="3535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 de PTA/PTSA</a:t>
            </a:r>
          </a:p>
        </p:txBody>
      </p:sp>
    </p:spTree>
    <p:extLst>
      <p:ext uri="{BB962C8B-B14F-4D97-AF65-F5344CB8AC3E}">
        <p14:creationId xmlns:p14="http://schemas.microsoft.com/office/powerpoint/2010/main" val="292974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1CEBE9-95B7-5746-A2D2-9517900940B4}"/>
              </a:ext>
            </a:extLst>
          </p:cNvPr>
          <p:cNvSpPr txBox="1"/>
          <p:nvPr userDrawn="1"/>
        </p:nvSpPr>
        <p:spPr>
          <a:xfrm>
            <a:off x="518054" y="979671"/>
            <a:ext cx="35358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</a:p>
          <a:p>
            <a:pPr algn="ctr"/>
            <a:r>
              <a:rPr lang="en-US" sz="11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(Sistema </a:t>
            </a:r>
            <a:r>
              <a:rPr lang="en-US" sz="1100" b="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operativo</a:t>
            </a:r>
            <a:r>
              <a:rPr lang="en-US" sz="11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Windows/PC)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716BF-F8A3-8C49-9944-64CCA01FA7A0}"/>
              </a:ext>
            </a:extLst>
          </p:cNvPr>
          <p:cNvSpPr txBox="1"/>
          <p:nvPr userDrawn="1"/>
        </p:nvSpPr>
        <p:spPr>
          <a:xfrm>
            <a:off x="356461" y="1636671"/>
            <a:ext cx="38590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Asegúrese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que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esté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exportar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y “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Escoja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ubicación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computadora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donde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guardarlo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debajo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hay un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menú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desplegable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dice “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que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aparece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PowerPoint”.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flecha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abajo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intercambio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archivos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JPEG (*jpg)”.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abrirá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diálogo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le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indicará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escoja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cuáles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diapositivas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exportar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“Solo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(los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usuarios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Mac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escojan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“Solo la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actual”).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Encuentre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ubicación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lo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guardó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la imagen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estará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sz="10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usar.</a:t>
            </a:r>
          </a:p>
        </p:txBody>
      </p:sp>
    </p:spTree>
    <p:extLst>
      <p:ext uri="{BB962C8B-B14F-4D97-AF65-F5344CB8AC3E}">
        <p14:creationId xmlns:p14="http://schemas.microsoft.com/office/powerpoint/2010/main" val="2503261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1CEBE9-95B7-5746-A2D2-9517900940B4}"/>
              </a:ext>
            </a:extLst>
          </p:cNvPr>
          <p:cNvSpPr txBox="1"/>
          <p:nvPr userDrawn="1"/>
        </p:nvSpPr>
        <p:spPr>
          <a:xfrm>
            <a:off x="518054" y="979671"/>
            <a:ext cx="35358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</a:p>
          <a:p>
            <a:pPr algn="ctr"/>
            <a:r>
              <a:rPr lang="en-US" sz="11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(Sistema </a:t>
            </a:r>
            <a:r>
              <a:rPr lang="en-US" sz="1100" b="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operativo</a:t>
            </a:r>
            <a:r>
              <a:rPr lang="en-US" sz="11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MAC/Apple)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716BF-F8A3-8C49-9944-64CCA01FA7A0}"/>
              </a:ext>
            </a:extLst>
          </p:cNvPr>
          <p:cNvSpPr txBox="1"/>
          <p:nvPr userDrawn="1"/>
        </p:nvSpPr>
        <p:spPr>
          <a:xfrm>
            <a:off x="356461" y="1636671"/>
            <a:ext cx="3859078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Asegúrese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que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PowerPoint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esté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exportar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final.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y “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Exportar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Escoja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ubicación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computadora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donde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quiere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guardarlo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menú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desplegable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dice “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que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aparece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“PDF”.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flecha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hacia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abajo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JPEG.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abrirá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diálogo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le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indicará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escoja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cuáles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exportar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 “Solo la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actual”. </a:t>
            </a:r>
            <a:r>
              <a:rPr lang="en-US" sz="1050" u="sng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050" u="sng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modifique</a:t>
            </a:r>
            <a:r>
              <a:rPr lang="en-US" sz="1050" u="sng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050" u="sng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Encuentre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archivo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ubicación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lo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guardó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 la imagen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estará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usar.</a:t>
            </a:r>
          </a:p>
        </p:txBody>
      </p:sp>
    </p:spTree>
    <p:extLst>
      <p:ext uri="{BB962C8B-B14F-4D97-AF65-F5344CB8AC3E}">
        <p14:creationId xmlns:p14="http://schemas.microsoft.com/office/powerpoint/2010/main" val="340756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69953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rgbClr val="00457F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474" y="1716670"/>
            <a:ext cx="4107052" cy="19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192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93200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0746" y="1677495"/>
            <a:ext cx="4070508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9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69953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rgbClr val="00457F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32474" y="1791822"/>
            <a:ext cx="4107052" cy="176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496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93200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50746" y="1780093"/>
            <a:ext cx="4070508" cy="175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1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77706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rgbClr val="0A40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4325" y="1803934"/>
            <a:ext cx="3943350" cy="181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4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77706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4325" y="1803934"/>
            <a:ext cx="3943350" cy="181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954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77706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rgbClr val="0A406B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4325" y="1765169"/>
            <a:ext cx="3943350" cy="16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7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003C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3945-07BE-4245-B326-98D609A91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98" y="1844145"/>
            <a:ext cx="3124604" cy="883709"/>
          </a:xfrm>
          <a:ln w="41275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8243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4325" y="1477706"/>
            <a:ext cx="3943350" cy="401267"/>
          </a:xfrm>
        </p:spPr>
        <p:txBody>
          <a:bodyPr wrap="none">
            <a:noAutofit/>
          </a:bodyPr>
          <a:lstStyle>
            <a:lvl1pPr algn="ctr">
              <a:defRPr sz="2400" b="1" i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Type Your Name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BF5FD3-1D73-3F49-89D0-231EC1F2A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4325" y="1765169"/>
            <a:ext cx="3943350" cy="16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3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D8075C8-3723-844A-A8A4-13A03FA4C230}"/>
              </a:ext>
            </a:extLst>
          </p:cNvPr>
          <p:cNvSpPr txBox="1"/>
          <p:nvPr userDrawn="1"/>
        </p:nvSpPr>
        <p:spPr>
          <a:xfrm>
            <a:off x="518054" y="979671"/>
            <a:ext cx="3535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Make Your Own</a:t>
            </a:r>
          </a:p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PTA/PTSA Logo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B5C21-0F42-5947-89D3-C90B80BD26E1}"/>
              </a:ext>
            </a:extLst>
          </p:cNvPr>
          <p:cNvSpPr txBox="1"/>
          <p:nvPr userDrawn="1"/>
        </p:nvSpPr>
        <p:spPr>
          <a:xfrm>
            <a:off x="750529" y="1835740"/>
            <a:ext cx="367423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n-US" sz="14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5” x 5”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slides allow for customization of the PTA and PTSA logos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 Blue (Pantone 541c)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Black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 Blue (Pantone 541c)</a:t>
            </a:r>
          </a:p>
          <a:p>
            <a:endParaRPr lang="en-US" sz="140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12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0AC950-1E0F-BF4A-9E8E-93177E54904F}"/>
              </a:ext>
            </a:extLst>
          </p:cNvPr>
          <p:cNvSpPr txBox="1"/>
          <p:nvPr userDrawn="1"/>
        </p:nvSpPr>
        <p:spPr>
          <a:xfrm>
            <a:off x="313900" y="1863908"/>
            <a:ext cx="39440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62"/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customize these logos for your PTA or PTSA, click on text box and type over “Type Your Name Here.”</a:t>
            </a:r>
          </a:p>
          <a:p>
            <a:pPr defTabSz="182862"/>
            <a:endParaRPr lang="en-US" sz="90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2862"/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only </a:t>
            </a:r>
            <a:r>
              <a:rPr lang="en-US" sz="9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Black 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to type your PTA name. The text box containing your name and logo has been formatted to have the text automatically shrink to fit the text box. </a:t>
            </a:r>
          </a:p>
          <a:p>
            <a:pPr defTabSz="182862"/>
            <a:endParaRPr lang="en-US" sz="90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42EEF9-01F0-9A43-8565-959D81BF42F0}"/>
              </a:ext>
            </a:extLst>
          </p:cNvPr>
          <p:cNvSpPr/>
          <p:nvPr userDrawn="1"/>
        </p:nvSpPr>
        <p:spPr>
          <a:xfrm>
            <a:off x="705686" y="3166336"/>
            <a:ext cx="3160628" cy="32018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6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F931D767-835E-F741-9930-F4BEC805A553}"/>
              </a:ext>
            </a:extLst>
          </p:cNvPr>
          <p:cNvSpPr/>
          <p:nvPr userDrawn="1"/>
        </p:nvSpPr>
        <p:spPr>
          <a:xfrm>
            <a:off x="2116958" y="2744399"/>
            <a:ext cx="338084" cy="320181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6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2F09AE2E-0383-6C43-B53C-0DCFC5643537}"/>
              </a:ext>
            </a:extLst>
          </p:cNvPr>
          <p:cNvSpPr txBox="1">
            <a:spLocks noChangeAspect="1" noEditPoints="1" noChangeArrowheads="1" noChangeShapeType="1" noTextEdit="1"/>
          </p:cNvSpPr>
          <p:nvPr userDrawn="1"/>
        </p:nvSpPr>
        <p:spPr bwMode="auto">
          <a:xfrm>
            <a:off x="927742" y="3214011"/>
            <a:ext cx="2716373" cy="2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40640" tIns="20320" rIns="40640" bIns="20320" anchor="t" anchorCtr="0" upright="1">
            <a:noAutofit/>
          </a:bodyPr>
          <a:lstStyle/>
          <a:p>
            <a:pPr algn="ctr">
              <a:spcAft>
                <a:spcPts val="133"/>
              </a:spcAft>
            </a:pPr>
            <a:r>
              <a:rPr lang="en-US" sz="1400" b="1" kern="0">
                <a:solidFill>
                  <a:srgbClr val="00457F"/>
                </a:solidFill>
                <a:latin typeface="Arial Black" panose="020B0604020202020204" pitchFamily="34" charset="0"/>
              </a:rPr>
              <a:t>Clover Elementary School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A8AE42D-1283-C44F-8137-5608DB102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3642" y="3486516"/>
            <a:ext cx="2024715" cy="94486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D7E18E-EB50-7C48-8418-B57727B48A12}"/>
              </a:ext>
            </a:extLst>
          </p:cNvPr>
          <p:cNvSpPr txBox="1"/>
          <p:nvPr userDrawn="1"/>
        </p:nvSpPr>
        <p:spPr>
          <a:xfrm>
            <a:off x="518054" y="979671"/>
            <a:ext cx="3535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Make Your Own</a:t>
            </a:r>
          </a:p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PTA/PTSA Logo</a:t>
            </a:r>
          </a:p>
        </p:txBody>
      </p:sp>
    </p:spTree>
    <p:extLst>
      <p:ext uri="{BB962C8B-B14F-4D97-AF65-F5344CB8AC3E}">
        <p14:creationId xmlns:p14="http://schemas.microsoft.com/office/powerpoint/2010/main" val="291579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3D716BF-F8A3-8C49-9944-64CCA01FA7A0}"/>
              </a:ext>
            </a:extLst>
          </p:cNvPr>
          <p:cNvSpPr txBox="1"/>
          <p:nvPr userDrawn="1"/>
        </p:nvSpPr>
        <p:spPr>
          <a:xfrm>
            <a:off x="679645" y="1835740"/>
            <a:ext cx="3535893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ensure your logo is brand complaint, please do not alter the logo from this format.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5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not </a:t>
            </a:r>
            <a:r>
              <a:rPr lang="en-US" sz="105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additional colors to your logo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PTA Blue (Pantone 541c), black and white are the only complaint color options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clip art or designs around your logo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05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drop shadows, outlines, or any additional effects to your logo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013051-3146-094A-92BC-22EA46EA0093}"/>
              </a:ext>
            </a:extLst>
          </p:cNvPr>
          <p:cNvSpPr txBox="1"/>
          <p:nvPr userDrawn="1"/>
        </p:nvSpPr>
        <p:spPr>
          <a:xfrm>
            <a:off x="518054" y="979671"/>
            <a:ext cx="3535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Make Your Own</a:t>
            </a:r>
          </a:p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PTA/PTSA Logo</a:t>
            </a:r>
          </a:p>
        </p:txBody>
      </p:sp>
    </p:spTree>
    <p:extLst>
      <p:ext uri="{BB962C8B-B14F-4D97-AF65-F5344CB8AC3E}">
        <p14:creationId xmlns:p14="http://schemas.microsoft.com/office/powerpoint/2010/main" val="128067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1CEBE9-95B7-5746-A2D2-9517900940B4}"/>
              </a:ext>
            </a:extLst>
          </p:cNvPr>
          <p:cNvSpPr txBox="1"/>
          <p:nvPr userDrawn="1"/>
        </p:nvSpPr>
        <p:spPr>
          <a:xfrm>
            <a:off x="518054" y="979671"/>
            <a:ext cx="35358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Your Logo</a:t>
            </a:r>
          </a:p>
          <a:p>
            <a:pPr algn="ctr"/>
            <a:r>
              <a:rPr lang="en-US" sz="11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(Windows/PC Operating System)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716BF-F8A3-8C49-9944-64CCA01FA7A0}"/>
              </a:ext>
            </a:extLst>
          </p:cNvPr>
          <p:cNvSpPr txBox="1"/>
          <p:nvPr userDrawn="1"/>
        </p:nvSpPr>
        <p:spPr>
          <a:xfrm>
            <a:off x="356461" y="1636671"/>
            <a:ext cx="38590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your PowerPoint is on the current slide you want to export as a final graphic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‘File’ and ‘Save As’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location on your computer to save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file name for the 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 beneath the file name text box is a drop down for ‘Save as type’ currently populated as ‘PowerPoint Presentation’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down arrow and select ‘JPEG File Interchange Format (*jpg)’. Click ‘Save’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dialog box will pop up, prompting you to choose which slides to export Click ‘Just This One’ (for Mac users select ‘Current Slide Only’)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 file in the destination you saved, and the image file is ready for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6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1CEBE9-95B7-5746-A2D2-9517900940B4}"/>
              </a:ext>
            </a:extLst>
          </p:cNvPr>
          <p:cNvSpPr txBox="1"/>
          <p:nvPr userDrawn="1"/>
        </p:nvSpPr>
        <p:spPr>
          <a:xfrm>
            <a:off x="518054" y="979671"/>
            <a:ext cx="35358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Your Logo</a:t>
            </a:r>
          </a:p>
          <a:p>
            <a:pPr algn="ctr"/>
            <a:r>
              <a:rPr lang="en-US" sz="11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(MAC/Apple Operating System)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D716BF-F8A3-8C49-9944-64CCA01FA7A0}"/>
              </a:ext>
            </a:extLst>
          </p:cNvPr>
          <p:cNvSpPr txBox="1"/>
          <p:nvPr userDrawn="1"/>
        </p:nvSpPr>
        <p:spPr>
          <a:xfrm>
            <a:off x="356461" y="1636671"/>
            <a:ext cx="3859078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your PowerPoint is on the current slide you want to export as a final graphic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‘File’ and ‘Export’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location on your computer to save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file name for the file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 the ‘File Format’ drop down. The ‘Save as type’ is currently populated as ‘PDF’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down arrow and select JPEG. Click ‘Save’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dialog box will pop up, prompting you to choose which slides to export select ‘Current Slide Only’. </a:t>
            </a:r>
            <a:r>
              <a:rPr lang="en-US" sz="1050" u="sng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size as is</a:t>
            </a: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 file in the destination you saved, and the image file is ready for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59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D8075C8-3723-844A-A8A4-13A03FA4C230}"/>
              </a:ext>
            </a:extLst>
          </p:cNvPr>
          <p:cNvSpPr txBox="1"/>
          <p:nvPr userDrawn="1"/>
        </p:nvSpPr>
        <p:spPr>
          <a:xfrm>
            <a:off x="518054" y="979671"/>
            <a:ext cx="3535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 de PTA/PTSA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1B5C21-0F42-5947-89D3-C90B80BD26E1}"/>
              </a:ext>
            </a:extLst>
          </p:cNvPr>
          <p:cNvSpPr txBox="1"/>
          <p:nvPr userDrawn="1"/>
        </p:nvSpPr>
        <p:spPr>
          <a:xfrm>
            <a:off x="750529" y="1835740"/>
            <a:ext cx="367423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</a:t>
            </a:r>
            <a:r>
              <a:rPr lang="en-US" sz="14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5” x 5”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1400" b="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siguientes</a:t>
            </a: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diapositivas</a:t>
            </a: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permiten</a:t>
            </a: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1400" b="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personalización</a:t>
            </a: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logos de PTA y PTSA </a:t>
            </a:r>
            <a:r>
              <a:rPr lang="en-US" sz="1400" b="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Inglés</a:t>
            </a:r>
            <a:endParaRPr lang="en-US" sz="1400" b="1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Negro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Azul PTA (Pantone 541c)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Español</a:t>
            </a:r>
            <a:endParaRPr lang="en-US" sz="1400" b="1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Negro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b="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Azul PTA (Pantone 541c)</a:t>
            </a:r>
          </a:p>
        </p:txBody>
      </p:sp>
    </p:spTree>
    <p:extLst>
      <p:ext uri="{BB962C8B-B14F-4D97-AF65-F5344CB8AC3E}">
        <p14:creationId xmlns:p14="http://schemas.microsoft.com/office/powerpoint/2010/main" val="38072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139946C-A012-CB4F-B0F7-FF0B46175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995" y="176690"/>
            <a:ext cx="1142012" cy="7163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E0AC950-1E0F-BF4A-9E8E-93177E54904F}"/>
              </a:ext>
            </a:extLst>
          </p:cNvPr>
          <p:cNvSpPr txBox="1"/>
          <p:nvPr userDrawn="1"/>
        </p:nvSpPr>
        <p:spPr>
          <a:xfrm>
            <a:off x="313900" y="1863908"/>
            <a:ext cx="3944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62"/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personalizar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estos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logos para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PTA o PTSA,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haga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recuadro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Escriba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defTabSz="182862"/>
            <a:endParaRPr lang="en-US" sz="900">
              <a:solidFill>
                <a:srgbClr val="003C7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82862"/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PTA, use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únicamente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tipografía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 Black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El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recuadro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contiene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 ha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formateado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que el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ajuste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automáticamente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900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recuadro</a:t>
            </a:r>
            <a:r>
              <a:rPr lang="en-US" sz="900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42EEF9-01F0-9A43-8565-959D81BF42F0}"/>
              </a:ext>
            </a:extLst>
          </p:cNvPr>
          <p:cNvSpPr/>
          <p:nvPr userDrawn="1"/>
        </p:nvSpPr>
        <p:spPr>
          <a:xfrm>
            <a:off x="705686" y="3166336"/>
            <a:ext cx="3160628" cy="32018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6"/>
          </a:p>
        </p:txBody>
      </p:sp>
      <p:sp>
        <p:nvSpPr>
          <p:cNvPr id="8" name="Down Arrow 7">
            <a:extLst>
              <a:ext uri="{FF2B5EF4-FFF2-40B4-BE49-F238E27FC236}">
                <a16:creationId xmlns:a16="http://schemas.microsoft.com/office/drawing/2014/main" id="{F931D767-835E-F741-9930-F4BEC805A553}"/>
              </a:ext>
            </a:extLst>
          </p:cNvPr>
          <p:cNvSpPr/>
          <p:nvPr userDrawn="1"/>
        </p:nvSpPr>
        <p:spPr>
          <a:xfrm>
            <a:off x="2116958" y="2744399"/>
            <a:ext cx="338084" cy="320181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6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2F09AE2E-0383-6C43-B53C-0DCFC5643537}"/>
              </a:ext>
            </a:extLst>
          </p:cNvPr>
          <p:cNvSpPr txBox="1">
            <a:spLocks noChangeAspect="1" noEditPoints="1" noChangeArrowheads="1" noChangeShapeType="1" noTextEdit="1"/>
          </p:cNvSpPr>
          <p:nvPr userDrawn="1"/>
        </p:nvSpPr>
        <p:spPr bwMode="auto">
          <a:xfrm>
            <a:off x="927742" y="3214011"/>
            <a:ext cx="2716373" cy="260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40640" tIns="20320" rIns="40640" bIns="20320" anchor="t" anchorCtr="0" upright="1">
            <a:noAutofit/>
          </a:bodyPr>
          <a:lstStyle/>
          <a:p>
            <a:pPr algn="ctr">
              <a:spcAft>
                <a:spcPts val="133"/>
              </a:spcAft>
            </a:pPr>
            <a:r>
              <a:rPr lang="en-US" sz="1400" b="1" kern="0">
                <a:solidFill>
                  <a:srgbClr val="00457F"/>
                </a:solidFill>
                <a:latin typeface="Arial Black" panose="020B0604020202020204" pitchFamily="34" charset="0"/>
              </a:rPr>
              <a:t>Clover Elementary School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EA8AE42D-1283-C44F-8137-5608DB1020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73642" y="3486516"/>
            <a:ext cx="2024715" cy="94486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D7E18E-EB50-7C48-8418-B57727B48A12}"/>
              </a:ext>
            </a:extLst>
          </p:cNvPr>
          <p:cNvSpPr txBox="1"/>
          <p:nvPr userDrawn="1"/>
        </p:nvSpPr>
        <p:spPr>
          <a:xfrm>
            <a:off x="518054" y="979671"/>
            <a:ext cx="3535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err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Propio</a:t>
            </a:r>
            <a:r>
              <a:rPr lang="en-US" sz="2200" b="1">
                <a:solidFill>
                  <a:srgbClr val="003C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Logo de PTA/PTSA</a:t>
            </a:r>
          </a:p>
        </p:txBody>
      </p:sp>
    </p:spTree>
    <p:extLst>
      <p:ext uri="{BB962C8B-B14F-4D97-AF65-F5344CB8AC3E}">
        <p14:creationId xmlns:p14="http://schemas.microsoft.com/office/powerpoint/2010/main" val="33764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43418"/>
            <a:ext cx="394335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217083"/>
            <a:ext cx="394335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" y="4237568"/>
            <a:ext cx="10287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8ECF-952B-C247-90E2-3EC1FB41F060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" y="4237568"/>
            <a:ext cx="154305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" y="4237568"/>
            <a:ext cx="10287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C7FB8-E861-9B4C-8426-30CCEB02A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0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5" r:id="rId2"/>
    <p:sldLayoutId id="2147483732" r:id="rId3"/>
    <p:sldLayoutId id="2147483720" r:id="rId4"/>
    <p:sldLayoutId id="2147483727" r:id="rId5"/>
    <p:sldLayoutId id="2147483721" r:id="rId6"/>
    <p:sldLayoutId id="2147483726" r:id="rId7"/>
    <p:sldLayoutId id="2147483719" r:id="rId8"/>
    <p:sldLayoutId id="2147483728" r:id="rId9"/>
    <p:sldLayoutId id="2147483729" r:id="rId10"/>
    <p:sldLayoutId id="2147483730" r:id="rId11"/>
    <p:sldLayoutId id="2147483731" r:id="rId12"/>
    <p:sldLayoutId id="2147483723" r:id="rId13"/>
    <p:sldLayoutId id="2147483734" r:id="rId14"/>
    <p:sldLayoutId id="2147483733" r:id="rId15"/>
    <p:sldLayoutId id="2147483724" r:id="rId16"/>
    <p:sldLayoutId id="2147483708" r:id="rId17"/>
    <p:sldLayoutId id="2147483735" r:id="rId18"/>
    <p:sldLayoutId id="2147483736" r:id="rId19"/>
    <p:sldLayoutId id="2147483722" r:id="rId20"/>
  </p:sldLayoutIdLst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003C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14300" indent="-114300" algn="l" defTabSz="4572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3C7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2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200" kern="1200">
          <a:solidFill>
            <a:srgbClr val="003C7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71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1000" kern="1200">
          <a:solidFill>
            <a:srgbClr val="003C7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0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rgbClr val="003C7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287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rgbClr val="003C7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73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2EB6-B798-6542-A1A6-DE3821F8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1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C0EC-3B91-F046-A4B7-920B3E31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11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F17C-6063-EF4F-AEA0-F3DC58F4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ESPAÑOL</a:t>
            </a:r>
          </a:p>
        </p:txBody>
      </p:sp>
    </p:spTree>
    <p:extLst>
      <p:ext uri="{BB962C8B-B14F-4D97-AF65-F5344CB8AC3E}">
        <p14:creationId xmlns:p14="http://schemas.microsoft.com/office/powerpoint/2010/main" val="409137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81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512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7460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68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7178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0C1C5-5306-5D43-A1F2-03786E4D9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19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23BA72-01D6-A44E-9485-86CAF75F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93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F17C-6063-EF4F-AEA0-F3DC58F42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3405902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8361-3DE1-F84B-B24E-839CFA1E7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5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5FCBF-F7AA-9546-A104-67A66570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7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519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418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184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455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620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9EB764-0F70-8646-8682-9EBCC1AA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469953"/>
            <a:ext cx="3943350" cy="40126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47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375FE0-5DD1-0444-953E-B1995523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32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A2E8ACA5EC0147A8250094A8AB0646" ma:contentTypeVersion="12" ma:contentTypeDescription="Create a new document." ma:contentTypeScope="" ma:versionID="a45794a324d355e8d4a05867abab3e03">
  <xsd:schema xmlns:xsd="http://www.w3.org/2001/XMLSchema" xmlns:xs="http://www.w3.org/2001/XMLSchema" xmlns:p="http://schemas.microsoft.com/office/2006/metadata/properties" xmlns:ns2="aaf12ef8-83df-4ac1-8570-146fbceeae8d" xmlns:ns3="db613e52-d29e-48be-9dab-b77cf859024b" targetNamespace="http://schemas.microsoft.com/office/2006/metadata/properties" ma:root="true" ma:fieldsID="28d7a4dc0494e7b0e928576ea7a2faa8" ns2:_="" ns3:_="">
    <xsd:import namespace="aaf12ef8-83df-4ac1-8570-146fbceeae8d"/>
    <xsd:import namespace="db613e52-d29e-48be-9dab-b77cf85902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f12ef8-83df-4ac1-8570-146fbceeae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13e52-d29e-48be-9dab-b77cf85902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002C2F-E3CA-424B-8A32-D5742AD45D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f12ef8-83df-4ac1-8570-146fbceeae8d"/>
    <ds:schemaRef ds:uri="db613e52-d29e-48be-9dab-b77cf8590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C37-4E96-4304-BEDF-05EA51512339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db613e52-d29e-48be-9dab-b77cf859024b"/>
    <ds:schemaRef ds:uri="aaf12ef8-83df-4ac1-8570-146fbceeae8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E0CD00-71C2-4A4F-8286-5FB9471772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582</Words>
  <Application>Microsoft Office PowerPoint</Application>
  <PresentationFormat>Custom</PresentationFormat>
  <Paragraphs>53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Arial Black</vt:lpstr>
      <vt:lpstr>Calibri</vt:lpstr>
      <vt:lpstr>Office Theme</vt:lpstr>
      <vt:lpstr>PowerPoint Presentation</vt:lpstr>
      <vt:lpstr>ENGLISH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ESPAÑOL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 Vande Bunte</dc:creator>
  <cp:keywords/>
  <dc:description/>
  <cp:lastModifiedBy>Alex Vande Bunte</cp:lastModifiedBy>
  <cp:revision>28</cp:revision>
  <dcterms:created xsi:type="dcterms:W3CDTF">2020-04-17T13:30:57Z</dcterms:created>
  <dcterms:modified xsi:type="dcterms:W3CDTF">2021-08-13T15:38:00Z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0x010100EDA2E8ACA5EC0147A8250094A8AB0646</vt:lpwstr>
  </property>
</Properties>
</file>